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42629DB-094D-4D2A-BA3F-38D600C54F70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Practica David Jimenez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8397EE1-316A-4EDA-881E-B21DD845954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Archivo creado el: 2/8/23 19:19:51 CEST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9" id="10" name="slide10">
            <a:extLst>
              <a:ext uri="{FF2B5EF4-FFF2-40B4-BE49-F238E27FC236}">
                <a16:creationId xmlns:a16="http://schemas.microsoft.com/office/drawing/2014/main" id="{3E85DA66-4EFA-47EF-ADDC-9113D8D9F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10" id="11" name="slide11">
            <a:extLst>
              <a:ext uri="{FF2B5EF4-FFF2-40B4-BE49-F238E27FC236}">
                <a16:creationId xmlns:a16="http://schemas.microsoft.com/office/drawing/2014/main" id="{7B95E969-21F9-430E-AA4D-8EEF6C4926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1" id="2" name="slide2">
            <a:extLst>
              <a:ext uri="{FF2B5EF4-FFF2-40B4-BE49-F238E27FC236}">
                <a16:creationId xmlns:a16="http://schemas.microsoft.com/office/drawing/2014/main" id="{71D1DD0A-3C5B-4D1F-B1EE-D4AB025EB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2" id="3" name="slide3">
            <a:extLst>
              <a:ext uri="{FF2B5EF4-FFF2-40B4-BE49-F238E27FC236}">
                <a16:creationId xmlns:a16="http://schemas.microsoft.com/office/drawing/2014/main" id="{71E895EB-D965-4598-88ED-69AE203EC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3" id="4" name="slide4">
            <a:extLst>
              <a:ext uri="{FF2B5EF4-FFF2-40B4-BE49-F238E27FC236}">
                <a16:creationId xmlns:a16="http://schemas.microsoft.com/office/drawing/2014/main" id="{CD8CF275-8A49-4E79-A65E-7FF9F310E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4" id="5" name="slide5">
            <a:extLst>
              <a:ext uri="{FF2B5EF4-FFF2-40B4-BE49-F238E27FC236}">
                <a16:creationId xmlns:a16="http://schemas.microsoft.com/office/drawing/2014/main" id="{A1EA07ED-F23D-4780-AB88-143545055B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5" id="6" name="slide6">
            <a:extLst>
              <a:ext uri="{FF2B5EF4-FFF2-40B4-BE49-F238E27FC236}">
                <a16:creationId xmlns:a16="http://schemas.microsoft.com/office/drawing/2014/main" id="{79CD57D2-4998-4E63-B89D-03A7590EB3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6" id="7" name="slide7">
            <a:extLst>
              <a:ext uri="{FF2B5EF4-FFF2-40B4-BE49-F238E27FC236}">
                <a16:creationId xmlns:a16="http://schemas.microsoft.com/office/drawing/2014/main" id="{8DE09C57-C19D-4203-A3C2-84F0CB0D37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7" id="8" name="slide8">
            <a:extLst>
              <a:ext uri="{FF2B5EF4-FFF2-40B4-BE49-F238E27FC236}">
                <a16:creationId xmlns:a16="http://schemas.microsoft.com/office/drawing/2014/main" id="{DA12208A-5C6B-47A0-BD28-76E3EB40B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8" id="9" name="slide9">
            <a:extLst>
              <a:ext uri="{FF2B5EF4-FFF2-40B4-BE49-F238E27FC236}">
                <a16:creationId xmlns:a16="http://schemas.microsoft.com/office/drawing/2014/main" id="{43E580C5-FF5D-407E-8B61-350D06859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2023-08-02T17:19:55Z</dcterms:created>
  <dcterms:modified xsi:type="dcterms:W3CDTF">2023-08-02T17:19:55Z</dcterms:modified>
</cp:coreProperties>
</file>